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2"/>
  </p:notesMasterIdLst>
  <p:sldIdLst>
    <p:sldId id="361" r:id="rId5"/>
    <p:sldId id="257" r:id="rId6"/>
    <p:sldId id="262" r:id="rId7"/>
    <p:sldId id="383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  <p:embeddedFont>
      <p:font typeface="Ink Free" panose="03080402000500000000" pitchFamily="66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69;p82">
            <a:extLst>
              <a:ext uri="{FF2B5EF4-FFF2-40B4-BE49-F238E27FC236}">
                <a16:creationId xmlns:a16="http://schemas.microsoft.com/office/drawing/2014/main" id="{D87D7AC1-6BCE-EFDE-7AFE-8FBD4D649BA0}"/>
              </a:ext>
            </a:extLst>
          </p:cNvPr>
          <p:cNvSpPr txBox="1"/>
          <p:nvPr/>
        </p:nvSpPr>
        <p:spPr>
          <a:xfrm rot="21446365">
            <a:off x="5087497" y="4027524"/>
            <a:ext cx="193337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162526" y="3191276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Passport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269;p82">
            <a:extLst>
              <a:ext uri="{FF2B5EF4-FFF2-40B4-BE49-F238E27FC236}">
                <a16:creationId xmlns:a16="http://schemas.microsoft.com/office/drawing/2014/main" id="{A74C4836-C831-3984-6453-3EE9B0168A3C}"/>
              </a:ext>
            </a:extLst>
          </p:cNvPr>
          <p:cNvSpPr txBox="1"/>
          <p:nvPr/>
        </p:nvSpPr>
        <p:spPr>
          <a:xfrm rot="273769">
            <a:off x="315443" y="3743703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269;p82">
            <a:extLst>
              <a:ext uri="{FF2B5EF4-FFF2-40B4-BE49-F238E27FC236}">
                <a16:creationId xmlns:a16="http://schemas.microsoft.com/office/drawing/2014/main" id="{EB80DE07-130A-74C8-ECB8-8D3C25BE0B6E}"/>
              </a:ext>
            </a:extLst>
          </p:cNvPr>
          <p:cNvSpPr txBox="1"/>
          <p:nvPr/>
        </p:nvSpPr>
        <p:spPr>
          <a:xfrm rot="794677">
            <a:off x="151584" y="1579164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JWT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269;p82">
            <a:extLst>
              <a:ext uri="{FF2B5EF4-FFF2-40B4-BE49-F238E27FC236}">
                <a16:creationId xmlns:a16="http://schemas.microsoft.com/office/drawing/2014/main" id="{6A19B361-B142-E4DA-E853-F5356A993F02}"/>
              </a:ext>
            </a:extLst>
          </p:cNvPr>
          <p:cNvSpPr txBox="1"/>
          <p:nvPr/>
        </p:nvSpPr>
        <p:spPr>
          <a:xfrm rot="21282584">
            <a:off x="287418" y="2522405"/>
            <a:ext cx="16232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Custom</a:t>
            </a:r>
            <a:endParaRPr lang="es-AR" sz="20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269;p82">
            <a:extLst>
              <a:ext uri="{FF2B5EF4-FFF2-40B4-BE49-F238E27FC236}">
                <a16:creationId xmlns:a16="http://schemas.microsoft.com/office/drawing/2014/main" id="{23FF397C-B167-4D43-B70F-D870E130E567}"/>
              </a:ext>
            </a:extLst>
          </p:cNvPr>
          <p:cNvSpPr txBox="1"/>
          <p:nvPr/>
        </p:nvSpPr>
        <p:spPr>
          <a:xfrm rot="21397446">
            <a:off x="6441559" y="1048196"/>
            <a:ext cx="245713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Custom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: interacción con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passport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152</Words>
  <Application>Microsoft Office PowerPoint</Application>
  <PresentationFormat>Presentación en pantalla (16:9)</PresentationFormat>
  <Paragraphs>27</Paragraphs>
  <Slides>7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DM Sans</vt:lpstr>
      <vt:lpstr>Arial</vt:lpstr>
      <vt:lpstr>Ink Free</vt:lpstr>
      <vt:lpstr>Anton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45</cp:revision>
  <dcterms:modified xsi:type="dcterms:W3CDTF">2024-04-26T11:25:42Z</dcterms:modified>
</cp:coreProperties>
</file>